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6" r:id="rId5"/>
    <p:sldId id="267" r:id="rId6"/>
    <p:sldId id="268" r:id="rId7"/>
    <p:sldId id="270" r:id="rId8"/>
    <p:sldId id="271" r:id="rId9"/>
    <p:sldId id="272" r:id="rId10"/>
    <p:sldId id="273" r:id="rId11"/>
    <p:sldId id="277" r:id="rId12"/>
    <p:sldId id="278" r:id="rId13"/>
    <p:sldId id="274" r:id="rId14"/>
    <p:sldId id="275" r:id="rId15"/>
    <p:sldId id="279" r:id="rId16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47696-E04D-4C0B-B69E-39819D7DCB7D}" v="60" dt="2021-10-22T13:15:04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77" d="100"/>
          <a:sy n="77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kin öcal" userId="1a26438184d79536" providerId="LiveId" clId="{1D447696-E04D-4C0B-B69E-39819D7DCB7D}"/>
    <pc:docChg chg="addSld delSld modSld">
      <pc:chgData name="ekin öcal" userId="1a26438184d79536" providerId="LiveId" clId="{1D447696-E04D-4C0B-B69E-39819D7DCB7D}" dt="2021-10-22T13:15:21.204" v="347" actId="255"/>
      <pc:docMkLst>
        <pc:docMk/>
      </pc:docMkLst>
      <pc:sldChg chg="modSp mod">
        <pc:chgData name="ekin öcal" userId="1a26438184d79536" providerId="LiveId" clId="{1D447696-E04D-4C0B-B69E-39819D7DCB7D}" dt="2021-10-22T12:51:36.623" v="221" actId="20577"/>
        <pc:sldMkLst>
          <pc:docMk/>
          <pc:sldMk cId="3273092045" sldId="271"/>
        </pc:sldMkLst>
        <pc:spChg chg="mod">
          <ac:chgData name="ekin öcal" userId="1a26438184d79536" providerId="LiveId" clId="{1D447696-E04D-4C0B-B69E-39819D7DCB7D}" dt="2021-10-22T12:48:37.841" v="54" actId="1076"/>
          <ac:spMkLst>
            <pc:docMk/>
            <pc:sldMk cId="3273092045" sldId="271"/>
            <ac:spMk id="2" creationId="{D040146C-6D38-4C81-816F-051009768622}"/>
          </ac:spMkLst>
        </pc:spChg>
        <pc:spChg chg="mod">
          <ac:chgData name="ekin öcal" userId="1a26438184d79536" providerId="LiveId" clId="{1D447696-E04D-4C0B-B69E-39819D7DCB7D}" dt="2021-10-22T12:51:36.623" v="221" actId="20577"/>
          <ac:spMkLst>
            <pc:docMk/>
            <pc:sldMk cId="3273092045" sldId="271"/>
            <ac:spMk id="4" creationId="{18638CC4-9AA4-4EEE-8C4D-DDF267FD1547}"/>
          </ac:spMkLst>
        </pc:spChg>
      </pc:sldChg>
      <pc:sldChg chg="modSp mod">
        <pc:chgData name="ekin öcal" userId="1a26438184d79536" providerId="LiveId" clId="{1D447696-E04D-4C0B-B69E-39819D7DCB7D}" dt="2021-10-22T12:52:54.657" v="233" actId="20577"/>
        <pc:sldMkLst>
          <pc:docMk/>
          <pc:sldMk cId="4025148933" sldId="272"/>
        </pc:sldMkLst>
        <pc:spChg chg="mod">
          <ac:chgData name="ekin öcal" userId="1a26438184d79536" providerId="LiveId" clId="{1D447696-E04D-4C0B-B69E-39819D7DCB7D}" dt="2021-10-22T12:52:54.657" v="233" actId="20577"/>
          <ac:spMkLst>
            <pc:docMk/>
            <pc:sldMk cId="4025148933" sldId="272"/>
            <ac:spMk id="2" creationId="{280EEF9A-7B07-471D-B85E-C0E2E35BBE8A}"/>
          </ac:spMkLst>
        </pc:spChg>
      </pc:sldChg>
      <pc:sldChg chg="new del">
        <pc:chgData name="ekin öcal" userId="1a26438184d79536" providerId="LiveId" clId="{1D447696-E04D-4C0B-B69E-39819D7DCB7D}" dt="2021-10-22T12:46:36.522" v="3" actId="47"/>
        <pc:sldMkLst>
          <pc:docMk/>
          <pc:sldMk cId="39575712" sldId="276"/>
        </pc:sldMkLst>
      </pc:sldChg>
      <pc:sldChg chg="addSp delSp modSp new mod">
        <pc:chgData name="ekin öcal" userId="1a26438184d79536" providerId="LiveId" clId="{1D447696-E04D-4C0B-B69E-39819D7DCB7D}" dt="2021-10-22T13:07:12.174" v="254" actId="20577"/>
        <pc:sldMkLst>
          <pc:docMk/>
          <pc:sldMk cId="1208300826" sldId="277"/>
        </pc:sldMkLst>
        <pc:spChg chg="mod">
          <ac:chgData name="ekin öcal" userId="1a26438184d79536" providerId="LiveId" clId="{1D447696-E04D-4C0B-B69E-39819D7DCB7D}" dt="2021-10-22T13:07:12.174" v="254" actId="20577"/>
          <ac:spMkLst>
            <pc:docMk/>
            <pc:sldMk cId="1208300826" sldId="277"/>
            <ac:spMk id="2" creationId="{3CECEBAE-3916-4565-8D86-D5E1DCA9C1BF}"/>
          </ac:spMkLst>
        </pc:spChg>
        <pc:spChg chg="del">
          <ac:chgData name="ekin öcal" userId="1a26438184d79536" providerId="LiveId" clId="{1D447696-E04D-4C0B-B69E-39819D7DCB7D}" dt="2021-10-22T12:46:39.676" v="4"/>
          <ac:spMkLst>
            <pc:docMk/>
            <pc:sldMk cId="1208300826" sldId="277"/>
            <ac:spMk id="3" creationId="{A518BDE4-8A63-4682-883D-98ED452315DB}"/>
          </ac:spMkLst>
        </pc:spChg>
        <pc:picChg chg="add mod">
          <ac:chgData name="ekin öcal" userId="1a26438184d79536" providerId="LiveId" clId="{1D447696-E04D-4C0B-B69E-39819D7DCB7D}" dt="2021-10-22T12:46:55.093" v="10" actId="14100"/>
          <ac:picMkLst>
            <pc:docMk/>
            <pc:sldMk cId="1208300826" sldId="277"/>
            <ac:picMk id="4" creationId="{716E4258-0292-45B7-9DFC-0DF2EB94EEBA}"/>
          </ac:picMkLst>
        </pc:picChg>
      </pc:sldChg>
      <pc:sldChg chg="addSp delSp modSp new mod">
        <pc:chgData name="ekin öcal" userId="1a26438184d79536" providerId="LiveId" clId="{1D447696-E04D-4C0B-B69E-39819D7DCB7D}" dt="2021-10-22T13:07:21.958" v="277" actId="20577"/>
        <pc:sldMkLst>
          <pc:docMk/>
          <pc:sldMk cId="644260744" sldId="278"/>
        </pc:sldMkLst>
        <pc:spChg chg="mod">
          <ac:chgData name="ekin öcal" userId="1a26438184d79536" providerId="LiveId" clId="{1D447696-E04D-4C0B-B69E-39819D7DCB7D}" dt="2021-10-22T13:07:21.958" v="277" actId="20577"/>
          <ac:spMkLst>
            <pc:docMk/>
            <pc:sldMk cId="644260744" sldId="278"/>
            <ac:spMk id="2" creationId="{A869DC4F-F7EF-4AE4-87AE-1111C3673927}"/>
          </ac:spMkLst>
        </pc:spChg>
        <pc:spChg chg="del">
          <ac:chgData name="ekin öcal" userId="1a26438184d79536" providerId="LiveId" clId="{1D447696-E04D-4C0B-B69E-39819D7DCB7D}" dt="2021-10-22T12:47:09.331" v="11"/>
          <ac:spMkLst>
            <pc:docMk/>
            <pc:sldMk cId="644260744" sldId="278"/>
            <ac:spMk id="3" creationId="{361AF9CB-3B05-4759-A51C-30071B68863D}"/>
          </ac:spMkLst>
        </pc:spChg>
        <pc:picChg chg="add mod">
          <ac:chgData name="ekin öcal" userId="1a26438184d79536" providerId="LiveId" clId="{1D447696-E04D-4C0B-B69E-39819D7DCB7D}" dt="2021-10-22T12:47:14.484" v="14" actId="14100"/>
          <ac:picMkLst>
            <pc:docMk/>
            <pc:sldMk cId="644260744" sldId="278"/>
            <ac:picMk id="4" creationId="{F018A83F-50B8-4511-BCA2-BD52DBE7EA2E}"/>
          </ac:picMkLst>
        </pc:picChg>
      </pc:sldChg>
      <pc:sldChg chg="addSp modSp new mod setBg">
        <pc:chgData name="ekin öcal" userId="1a26438184d79536" providerId="LiveId" clId="{1D447696-E04D-4C0B-B69E-39819D7DCB7D}" dt="2021-10-22T13:15:21.204" v="347" actId="255"/>
        <pc:sldMkLst>
          <pc:docMk/>
          <pc:sldMk cId="1119072018" sldId="279"/>
        </pc:sldMkLst>
        <pc:spChg chg="add mod">
          <ac:chgData name="ekin öcal" userId="1a26438184d79536" providerId="LiveId" clId="{1D447696-E04D-4C0B-B69E-39819D7DCB7D}" dt="2021-10-22T13:15:21.204" v="347" actId="255"/>
          <ac:spMkLst>
            <pc:docMk/>
            <pc:sldMk cId="1119072018" sldId="279"/>
            <ac:spMk id="2" creationId="{0A950A0D-401C-4333-871E-F928DFE774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FB0D74-DE9A-496F-ABD7-C0AACBEE6040}" type="datetime1">
              <a:rPr lang="tr-TR" smtClean="0"/>
              <a:t>22.10.2021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C57E67-5574-4A7A-90E1-8A6A668B7DE9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D510933B-9E3E-4C02-BBB9-E4BED7FA347B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grpSp>
        <p:nvGrpSpPr>
          <p:cNvPr id="7" name="Gr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Serbest 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Serbest 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CDDB25-E0EF-4C44-B4CE-091549F9D324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27AED-0D22-4170-B1DC-DA3B63AAF571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C4D8EF-C5AE-4C85-8C1D-2948A95874C3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C7E6B3C-C2A1-48C1-9BAB-0CBB74C424B0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7" name="Serbest Form 6" title="Kırpma İşareti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078AB1-E9EB-479A-9DD8-3DF84FC09EE9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8299FD-5643-4260-8A97-C3EB460B0480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4551E4-A6A0-404E-9EDB-FEA310652D0C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67B37B-674C-40A3-BCA6-274B69AB0F5A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 title="Arka Plan Şekli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A1A053E-8226-4E64-BAE0-BE9EED8E6098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9" name="Dikdörtgen 8" title="Bölme Çubuğu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 title="Arka Plan Şekli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E016D32-248F-4C73-A490-AD38C7DB0736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9" name="Dikdörtgen 8" title="Bölme Çubuğu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5EDDD856-1A59-468F-B284-827076C2C4E8}" type="datetime1">
              <a:rPr lang="tr-TR" noProof="0" smtClean="0"/>
              <a:t>22.10.2021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9" name="Dikdörtgen 8" title="Kenar çubuğu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ikdörtgen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pic>
        <p:nvPicPr>
          <p:cNvPr id="23" name="Resim 22" descr="çizgi grafik türünde bir grafiğin son derece yakından görünüşü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Serbest Form: Şekil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tr-TR" sz="3600" dirty="0">
                <a:solidFill>
                  <a:srgbClr val="FFFFFF"/>
                </a:solidFill>
              </a:rPr>
              <a:t>How </a:t>
            </a:r>
            <a:r>
              <a:rPr lang="tr-TR" sz="3600" dirty="0" err="1">
                <a:solidFill>
                  <a:srgbClr val="FFFFFF"/>
                </a:solidFill>
              </a:rPr>
              <a:t>news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r>
              <a:rPr lang="tr-TR" sz="3600" dirty="0" err="1">
                <a:solidFill>
                  <a:srgbClr val="FFFFFF"/>
                </a:solidFill>
              </a:rPr>
              <a:t>appears</a:t>
            </a:r>
            <a:r>
              <a:rPr lang="tr-TR" sz="3600" dirty="0">
                <a:solidFill>
                  <a:srgbClr val="FFFFFF"/>
                </a:solidFill>
              </a:rPr>
              <a:t> on </a:t>
            </a:r>
            <a:r>
              <a:rPr lang="tr-TR" sz="3600" dirty="0" err="1">
                <a:solidFill>
                  <a:srgbClr val="FFFFFF"/>
                </a:solidFill>
              </a:rPr>
              <a:t>socıal</a:t>
            </a:r>
            <a:r>
              <a:rPr lang="tr-TR" sz="3600" dirty="0">
                <a:solidFill>
                  <a:srgbClr val="FFFFFF"/>
                </a:solidFill>
              </a:rPr>
              <a:t> </a:t>
            </a:r>
            <a:r>
              <a:rPr lang="tr-TR" sz="3600" dirty="0" err="1">
                <a:solidFill>
                  <a:srgbClr val="FFFFFF"/>
                </a:solidFill>
              </a:rPr>
              <a:t>medıa</a:t>
            </a:r>
            <a:endParaRPr lang="tr-TR" sz="3600" dirty="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tr-TR" sz="1800" dirty="0" err="1">
                <a:solidFill>
                  <a:srgbClr val="FFFFFF"/>
                </a:solidFill>
              </a:rPr>
              <a:t>Ekın</a:t>
            </a:r>
            <a:r>
              <a:rPr lang="tr-TR" sz="1800" dirty="0">
                <a:solidFill>
                  <a:srgbClr val="FFFFFF"/>
                </a:solidFill>
              </a:rPr>
              <a:t> </a:t>
            </a:r>
            <a:r>
              <a:rPr lang="tr-TR" sz="1800" dirty="0" err="1">
                <a:solidFill>
                  <a:srgbClr val="FFFFFF"/>
                </a:solidFill>
              </a:rPr>
              <a:t>Ocal</a:t>
            </a:r>
            <a:endParaRPr lang="tr-T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34E7D2-F8F3-4B17-B0DC-692D1D91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tr-TR" dirty="0" err="1"/>
              <a:t>Reddit</a:t>
            </a:r>
            <a:r>
              <a:rPr lang="tr-TR" dirty="0"/>
              <a:t> </a:t>
            </a:r>
            <a:r>
              <a:rPr lang="tr-TR" dirty="0" err="1"/>
              <a:t>Api</a:t>
            </a:r>
            <a:r>
              <a:rPr lang="tr-TR" dirty="0"/>
              <a:t> Analysis on </a:t>
            </a:r>
            <a:r>
              <a:rPr lang="tr-TR" dirty="0" err="1"/>
              <a:t>Sport</a:t>
            </a:r>
            <a:r>
              <a:rPr lang="tr-TR" dirty="0"/>
              <a:t> Query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10B41A7-8EFF-4E37-814C-587F5B9C6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91699" y="238125"/>
            <a:ext cx="2257425" cy="22574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DED2C3D-04C7-4804-B24A-FDE2D059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4" y="2619375"/>
            <a:ext cx="2738439" cy="1825626"/>
          </a:xfrm>
          <a:prstGeom prst="rect">
            <a:avLst/>
          </a:prstGeom>
        </p:spPr>
      </p:pic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A93BE33B-2859-424B-A3A0-E84E0DCD06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90600" y="1366837"/>
            <a:ext cx="6400800" cy="5257800"/>
          </a:xfr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6409C66-B405-4D39-A88D-70E543B34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377" y="4625977"/>
            <a:ext cx="3224747" cy="21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34E7D2-F8F3-4B17-B0DC-692D1D91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tr-TR" dirty="0" err="1"/>
              <a:t>Reddit</a:t>
            </a:r>
            <a:r>
              <a:rPr lang="tr-TR" dirty="0"/>
              <a:t> </a:t>
            </a:r>
            <a:r>
              <a:rPr lang="tr-TR" dirty="0" err="1"/>
              <a:t>Api</a:t>
            </a:r>
            <a:r>
              <a:rPr lang="tr-TR" dirty="0"/>
              <a:t> Analysis on </a:t>
            </a:r>
            <a:r>
              <a:rPr lang="tr-TR" dirty="0" err="1"/>
              <a:t>Politic</a:t>
            </a:r>
            <a:r>
              <a:rPr lang="tr-TR" dirty="0"/>
              <a:t> Query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10B41A7-8EFF-4E37-814C-587F5B9C6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34575" y="381001"/>
            <a:ext cx="2114549" cy="211454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DED2C3D-04C7-4804-B24A-FDE2D059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4" y="2619375"/>
            <a:ext cx="2738439" cy="1825626"/>
          </a:xfrm>
          <a:prstGeom prst="rect">
            <a:avLst/>
          </a:prstGeom>
        </p:spPr>
      </p:pic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6067407D-A80A-4088-A596-331AE3428C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95350" y="1752600"/>
            <a:ext cx="6629400" cy="4562475"/>
          </a:xfr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B8AB9A1-2FEC-413B-8D5E-B6B12A56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353" y="4568826"/>
            <a:ext cx="2775771" cy="22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3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A950A0D-401C-4333-871E-F928DFE77460}"/>
              </a:ext>
            </a:extLst>
          </p:cNvPr>
          <p:cNvSpPr txBox="1"/>
          <p:nvPr/>
        </p:nvSpPr>
        <p:spPr>
          <a:xfrm>
            <a:off x="2464904" y="143699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907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1C3FD8-B5DA-4587-B12F-4973EAF3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My </a:t>
            </a:r>
            <a:r>
              <a:rPr lang="tr-TR" dirty="0" err="1"/>
              <a:t>Purpose</a:t>
            </a:r>
            <a:r>
              <a:rPr lang="tr-TR" dirty="0"/>
              <a:t>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3707C7-DA6E-4C39-9B47-988B958BE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, I </a:t>
            </a:r>
            <a:r>
              <a:rPr lang="tr-TR" dirty="0" err="1"/>
              <a:t>try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present</a:t>
            </a:r>
            <a:r>
              <a:rPr lang="tr-TR" dirty="0"/>
              <a:t> a </a:t>
            </a:r>
            <a:r>
              <a:rPr lang="tr-TR" dirty="0" err="1"/>
              <a:t>Social</a:t>
            </a:r>
            <a:r>
              <a:rPr lang="tr-TR" dirty="0"/>
              <a:t> Media Analysis </a:t>
            </a:r>
            <a:r>
              <a:rPr lang="tr-TR" dirty="0" err="1"/>
              <a:t>using</a:t>
            </a:r>
            <a:r>
              <a:rPr lang="tr-TR" dirty="0"/>
              <a:t> ‘How </a:t>
            </a:r>
            <a:r>
              <a:rPr lang="tr-TR" dirty="0" err="1"/>
              <a:t>news</a:t>
            </a:r>
            <a:r>
              <a:rPr lang="tr-TR" dirty="0"/>
              <a:t> </a:t>
            </a:r>
            <a:r>
              <a:rPr lang="tr-TR" dirty="0" err="1"/>
              <a:t>appears</a:t>
            </a:r>
            <a:r>
              <a:rPr lang="tr-TR" dirty="0"/>
              <a:t> on </a:t>
            </a:r>
            <a:r>
              <a:rPr lang="tr-TR" dirty="0" err="1"/>
              <a:t>social</a:t>
            </a:r>
            <a:r>
              <a:rPr lang="tr-TR" dirty="0"/>
              <a:t> </a:t>
            </a:r>
            <a:r>
              <a:rPr lang="tr-TR" dirty="0" err="1"/>
              <a:t>media</a:t>
            </a:r>
            <a:r>
              <a:rPr lang="tr-TR" dirty="0"/>
              <a:t>’ </a:t>
            </a:r>
            <a:r>
              <a:rPr lang="tr-TR" dirty="0" err="1"/>
              <a:t>Datasets</a:t>
            </a:r>
            <a:r>
              <a:rPr lang="tr-TR" dirty="0"/>
              <a:t> on </a:t>
            </a:r>
            <a:r>
              <a:rPr lang="tr-TR" dirty="0" err="1"/>
              <a:t>kaggle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commonly</a:t>
            </a:r>
            <a:r>
              <a:rPr lang="tr-TR" dirty="0"/>
              <a:t> </a:t>
            </a:r>
            <a:r>
              <a:rPr lang="tr-TR" dirty="0" err="1"/>
              <a:t>contain</a:t>
            </a:r>
            <a:r>
              <a:rPr lang="tr-TR" dirty="0"/>
              <a:t> </a:t>
            </a:r>
            <a:r>
              <a:rPr lang="tr-TR" dirty="0" err="1"/>
              <a:t>Social</a:t>
            </a:r>
            <a:r>
              <a:rPr lang="tr-TR" dirty="0"/>
              <a:t> Media </a:t>
            </a:r>
            <a:r>
              <a:rPr lang="tr-TR" dirty="0" err="1"/>
              <a:t>Datas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sentiments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subjects</a:t>
            </a:r>
            <a:r>
              <a:rPr lang="tr-TR" dirty="0"/>
              <a:t>. I </a:t>
            </a:r>
            <a:r>
              <a:rPr lang="tr-TR" dirty="0" err="1"/>
              <a:t>tried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them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ways</a:t>
            </a:r>
            <a:r>
              <a:rPr lang="tr-TR" dirty="0"/>
              <a:t>. I </a:t>
            </a:r>
            <a:r>
              <a:rPr lang="tr-TR" dirty="0" err="1"/>
              <a:t>hope</a:t>
            </a:r>
            <a:r>
              <a:rPr lang="tr-TR" dirty="0"/>
              <a:t> </a:t>
            </a:r>
            <a:r>
              <a:rPr lang="tr-TR" dirty="0" err="1"/>
              <a:t>iy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helpfull</a:t>
            </a:r>
            <a:r>
              <a:rPr lang="tr-TR" dirty="0"/>
              <a:t> </a:t>
            </a:r>
            <a:r>
              <a:rPr lang="tr-TR" dirty="0" err="1"/>
              <a:t>content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066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99E59E-C266-421D-9657-465066AD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131507"/>
            <a:ext cx="8361229" cy="2098226"/>
          </a:xfrm>
        </p:spPr>
        <p:txBody>
          <a:bodyPr anchor="b">
            <a:normAutofit/>
          </a:bodyPr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33C53F-0168-4BA8-AA44-706C0B701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0743" y="3104418"/>
            <a:ext cx="7487470" cy="3615978"/>
          </a:xfrm>
        </p:spPr>
        <p:txBody>
          <a:bodyPr>
            <a:no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news.csv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news_api.csv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politics.csv</a:t>
            </a:r>
          </a:p>
          <a:p>
            <a:endParaRPr lang="tr-TR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sports.csv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television.csv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trending.csv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twitter.csv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uplifting_news.csv</a:t>
            </a:r>
          </a:p>
          <a:p>
            <a:endParaRPr lang="en-US" sz="1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worldnews.csv</a:t>
            </a:r>
          </a:p>
        </p:txBody>
      </p:sp>
    </p:spTree>
    <p:extLst>
      <p:ext uri="{BB962C8B-B14F-4D97-AF65-F5344CB8AC3E}">
        <p14:creationId xmlns:p14="http://schemas.microsoft.com/office/powerpoint/2010/main" val="368050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07AA00-BB31-4651-8E62-ECF75912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News </a:t>
            </a:r>
            <a:r>
              <a:rPr lang="tr-TR" dirty="0" err="1"/>
              <a:t>Percantage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9AFDFAD-D327-4BC2-A1B0-6135022E8C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8385" y="2596740"/>
            <a:ext cx="5256690" cy="3270660"/>
          </a:xfrm>
          <a:prstGeom prst="rect">
            <a:avLst/>
          </a:prstGeom>
        </p:spPr>
      </p:pic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64EA780-E85C-4DC5-A559-3E497B3A1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0412" y="2976562"/>
            <a:ext cx="3862388" cy="269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40146C-6D38-4C81-816F-05100976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20579"/>
            <a:ext cx="3855720" cy="2157884"/>
          </a:xfrm>
        </p:spPr>
        <p:txBody>
          <a:bodyPr/>
          <a:lstStyle/>
          <a:p>
            <a:r>
              <a:rPr lang="tr-TR" dirty="0" err="1"/>
              <a:t>Sentiment</a:t>
            </a:r>
            <a:r>
              <a:rPr lang="tr-TR" dirty="0"/>
              <a:t> Analysis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Twitter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51003152-7B05-4E81-9F43-71C3557A8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1810" y="828675"/>
            <a:ext cx="6590190" cy="5229225"/>
          </a:xfrm>
        </p:spPr>
      </p:pic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8638CC4-9AA4-4EEE-8C4D-DDF267FD1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0843" y="2856344"/>
            <a:ext cx="4459704" cy="3528414"/>
          </a:xfrm>
        </p:spPr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Positive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scores</a:t>
            </a:r>
            <a:r>
              <a:rPr lang="tr-TR" dirty="0"/>
              <a:t> on </a:t>
            </a:r>
            <a:r>
              <a:rPr lang="tr-TR" dirty="0" err="1"/>
              <a:t>Dataset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, I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as </a:t>
            </a:r>
            <a:r>
              <a:rPr lang="tr-TR" dirty="0" err="1"/>
              <a:t>Cmpound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indicate</a:t>
            </a:r>
            <a:r>
              <a:rPr lang="tr-TR" dirty="0"/>
              <a:t> </a:t>
            </a:r>
            <a:r>
              <a:rPr lang="tr-TR" dirty="0" err="1"/>
              <a:t>positive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 </a:t>
            </a:r>
            <a:r>
              <a:rPr lang="tr-TR" dirty="0" err="1"/>
              <a:t>result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309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0EEF9A-7B07-471D-B85E-C0E2E35B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Plotly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C09659A-3639-43BE-9CA9-640DE02D0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4628" y="1666875"/>
            <a:ext cx="5470532" cy="5048250"/>
          </a:xfrm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07BD0368-B4EF-4AB1-8B46-A8C48DE549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1666875"/>
            <a:ext cx="5581650" cy="5048250"/>
          </a:xfrm>
        </p:spPr>
      </p:pic>
    </p:spTree>
    <p:extLst>
      <p:ext uri="{BB962C8B-B14F-4D97-AF65-F5344CB8AC3E}">
        <p14:creationId xmlns:p14="http://schemas.microsoft.com/office/powerpoint/2010/main" val="402514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9FA93F-E8D5-4A49-B06A-CDCD5D5C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Trends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8C028E0-1C55-4D27-AEBD-7F979E022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951" y="2286000"/>
            <a:ext cx="8410574" cy="4076700"/>
          </a:xfrm>
        </p:spPr>
      </p:pic>
    </p:spTree>
    <p:extLst>
      <p:ext uri="{BB962C8B-B14F-4D97-AF65-F5344CB8AC3E}">
        <p14:creationId xmlns:p14="http://schemas.microsoft.com/office/powerpoint/2010/main" val="329187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ECEBAE-3916-4565-8D86-D5E1DCA9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Best </a:t>
            </a:r>
            <a:r>
              <a:rPr lang="tr-TR" dirty="0" err="1"/>
              <a:t>Scores</a:t>
            </a:r>
            <a:r>
              <a:rPr lang="tr-TR" dirty="0"/>
              <a:t> </a:t>
            </a:r>
            <a:r>
              <a:rPr lang="tr-TR" dirty="0" err="1"/>
              <a:t>Pie</a:t>
            </a:r>
            <a:r>
              <a:rPr lang="tr-TR" dirty="0"/>
              <a:t> Chart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16E4258-0292-45B7-9DFC-0DF2EB94E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2489966"/>
            <a:ext cx="10229850" cy="34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69DC4F-F7EF-4AE4-87AE-1111C367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Best </a:t>
            </a:r>
            <a:r>
              <a:rPr lang="tr-TR" dirty="0" err="1"/>
              <a:t>Comments</a:t>
            </a:r>
            <a:r>
              <a:rPr lang="tr-TR" dirty="0"/>
              <a:t> </a:t>
            </a:r>
            <a:r>
              <a:rPr lang="tr-TR" dirty="0" err="1"/>
              <a:t>Pie</a:t>
            </a:r>
            <a:r>
              <a:rPr lang="tr-TR" dirty="0"/>
              <a:t> Chart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018A83F-50B8-4511-BCA2-BD52DBE7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75" y="2976562"/>
            <a:ext cx="9810750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0744"/>
      </p:ext>
    </p:extLst>
  </p:cSld>
  <p:clrMapOvr>
    <a:masterClrMapping/>
  </p:clrMapOvr>
</p:sld>
</file>

<file path=ppt/theme/theme1.xml><?xml version="1.0" encoding="utf-8"?>
<a:theme xmlns:a="http://schemas.openxmlformats.org/drawingml/2006/main" name="Eki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296_TF34357615.potx" id="{7EA2DE36-F7E1-4B95-B368-1F8C9DF0348C}" vid="{65FBD87F-1FC6-4FE5-851A-8B311869002F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Ekin tasarımı</Template>
  <TotalTime>891</TotalTime>
  <Words>166</Words>
  <Application>Microsoft Office PowerPoint</Application>
  <PresentationFormat>Geniş ekran</PresentationFormat>
  <Paragraphs>33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Ekin</vt:lpstr>
      <vt:lpstr>How news appears on socıal medıa</vt:lpstr>
      <vt:lpstr>What Was My Purpose?</vt:lpstr>
      <vt:lpstr>What are these datasets?</vt:lpstr>
      <vt:lpstr>News Percantage</vt:lpstr>
      <vt:lpstr>Sentiment Analysis with Twitter Dataset</vt:lpstr>
      <vt:lpstr>Used Plotly</vt:lpstr>
      <vt:lpstr>Trends</vt:lpstr>
      <vt:lpstr>Best Scores Pie Chart</vt:lpstr>
      <vt:lpstr>Best Comments Pie Chart</vt:lpstr>
      <vt:lpstr>Reddit Api Analysis on Sport Query</vt:lpstr>
      <vt:lpstr>Reddit Api Analysis on Politic Query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news appears on socıal medıa</dc:title>
  <dc:creator>ekin öcal</dc:creator>
  <cp:lastModifiedBy>ekin öcal</cp:lastModifiedBy>
  <cp:revision>1</cp:revision>
  <dcterms:created xsi:type="dcterms:W3CDTF">2021-10-21T22:24:26Z</dcterms:created>
  <dcterms:modified xsi:type="dcterms:W3CDTF">2021-10-22T13:15:36Z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